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"/>
        <a:ea typeface="Helvetica"/>
        <a:cs typeface="Helvetica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Helvetica"/>
          <a:ea typeface="Helvetica"/>
          <a:cs typeface="Helvetic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86418"/>
  </p:normalViewPr>
  <p:slideViewPr>
    <p:cSldViewPr snapToGrid="0" snapToObjects="1">
      <p:cViewPr varScale="1">
        <p:scale>
          <a:sx n="112" d="100"/>
          <a:sy n="112" d="100"/>
        </p:scale>
        <p:origin x="117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3898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19316-E560-0347-8807-40062A726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951" y="678215"/>
            <a:ext cx="8114097" cy="1341704"/>
          </a:xfrm>
        </p:spPr>
        <p:txBody>
          <a:bodyPr anchor="b"/>
          <a:lstStyle>
            <a:lvl1pPr algn="ctr">
              <a:defRPr sz="4000" baseline="0"/>
            </a:lvl1pPr>
          </a:lstStyle>
          <a:p>
            <a:r>
              <a:rPr lang="es-ES" dirty="0"/>
              <a:t>Tipo de sesión</a:t>
            </a:r>
            <a:br>
              <a:rPr lang="es-ES" dirty="0"/>
            </a:br>
            <a:r>
              <a:rPr lang="es-ES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510EEE-0AAA-4B4A-BD14-38CE6B48A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389" y="5197642"/>
            <a:ext cx="8114097" cy="897556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800" baseline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Nombre del ponente</a:t>
            </a:r>
          </a:p>
          <a:p>
            <a:r>
              <a:rPr lang="es-ES" dirty="0"/>
              <a:t>Servicio</a:t>
            </a:r>
          </a:p>
          <a:p>
            <a:r>
              <a:rPr lang="es-ES" dirty="0"/>
              <a:t>Fecha</a:t>
            </a:r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4C351BEC-E905-A044-8607-A7B8DC75EB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118584" y="2492943"/>
            <a:ext cx="3108961" cy="2117557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21959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A6C5F-17AE-7D4A-8AA6-BD3F0119F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aseline="0">
                <a:latin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039F6A-6F0C-EF44-A4A9-F9456760E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8229600" cy="4351338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1pPr>
            <a:lvl2pPr marL="783771" indent="-326571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2pPr>
            <a:lvl3pPr marL="1219200" indent="-3048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3pPr>
            <a:lvl4pPr marL="1737360" indent="-36576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4pPr>
            <a:lvl5pPr marL="2235200" indent="-4064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9436310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A6C5F-17AE-7D4A-8AA6-BD3F0119F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aseline="0">
                <a:latin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039F6A-6F0C-EF44-A4A9-F9456760E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1pPr>
            <a:lvl2pPr marL="783771" indent="-326571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2pPr>
            <a:lvl3pPr marL="1219200" indent="-3048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3pPr>
            <a:lvl4pPr marL="1737360" indent="-36576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4pPr>
            <a:lvl5pPr marL="2235200" indent="-4064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006DA-3E2F-EE45-9B5A-2E4CE49963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1pPr>
            <a:lvl2pPr marL="783771" indent="-326571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2pPr>
            <a:lvl3pPr marL="1219200" indent="-3048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3pPr>
            <a:lvl4pPr marL="1737360" indent="-36576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4pPr>
            <a:lvl5pPr marL="2235200" indent="-4064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8286827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ari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131FBA-1EE2-184C-894F-1F5B41DC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199"/>
            <a:ext cx="2949575" cy="1727735"/>
          </a:xfrm>
        </p:spPr>
        <p:txBody>
          <a:bodyPr anchor="b"/>
          <a:lstStyle>
            <a:lvl1pPr>
              <a:defRPr sz="2800" baseline="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954B1-3413-DB4A-9131-49BD22A5F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457201"/>
            <a:ext cx="4629150" cy="5403850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1pPr>
            <a:lvl2pPr marL="783771" indent="-326571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2pPr>
            <a:lvl3pPr marL="1219200" indent="-3048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3pPr>
            <a:lvl4pPr marL="1737360" indent="-36576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4pPr>
            <a:lvl5pPr marL="2235200" indent="-406400">
              <a:buFont typeface="Wingdings" pitchFamily="2" charset="2"/>
              <a:buChar char="§"/>
              <a:defRPr sz="1800" baseline="0">
                <a:latin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314060-EB36-6449-A7F4-61E76D6E1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184934"/>
            <a:ext cx="2949575" cy="3684054"/>
          </a:xfrm>
        </p:spPr>
        <p:txBody>
          <a:bodyPr/>
          <a:lstStyle>
            <a:lvl1pPr marL="0" indent="0">
              <a:buNone/>
              <a:defRPr sz="16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1766710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155331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JCYL_ CONSEJERIA_SANIDAD 2007" descr="JCYL_ CONSEJERIA_SANIDAD 200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8850" y="6276975"/>
            <a:ext cx="12192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SACYL" descr="SACYL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08362" y="6318250"/>
            <a:ext cx="914401" cy="458788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Logo Complejo Asistencial" descr="Logo Complejo Asistencial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65850" y="6351587"/>
            <a:ext cx="2281238" cy="42545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rPr dirty="0" err="1"/>
              <a:t>Texto</a:t>
            </a:r>
            <a:r>
              <a:rPr dirty="0"/>
              <a:t> del </a:t>
            </a:r>
            <a:r>
              <a:rPr dirty="0" err="1"/>
              <a:t>título</a:t>
            </a:r>
            <a:endParaRPr dirty="0"/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63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rPr dirty="0"/>
              <a:t>Nivel de </a:t>
            </a:r>
            <a:r>
              <a:rPr dirty="0" err="1"/>
              <a:t>texto</a:t>
            </a:r>
            <a:r>
              <a:rPr dirty="0"/>
              <a:t> 1</a:t>
            </a:r>
          </a:p>
          <a:p>
            <a:pPr lvl="1"/>
            <a:r>
              <a:rPr dirty="0"/>
              <a:t>Nivel de </a:t>
            </a:r>
            <a:r>
              <a:rPr dirty="0" err="1"/>
              <a:t>texto</a:t>
            </a:r>
            <a:r>
              <a:rPr dirty="0"/>
              <a:t> 2</a:t>
            </a:r>
          </a:p>
          <a:p>
            <a:pPr lvl="2"/>
            <a:r>
              <a:rPr dirty="0"/>
              <a:t>Nivel de </a:t>
            </a:r>
            <a:r>
              <a:rPr dirty="0" err="1"/>
              <a:t>texto</a:t>
            </a:r>
            <a:r>
              <a:rPr dirty="0"/>
              <a:t> 3</a:t>
            </a:r>
          </a:p>
          <a:p>
            <a:pPr lvl="3"/>
            <a:r>
              <a:rPr dirty="0"/>
              <a:t>Nivel de </a:t>
            </a:r>
            <a:r>
              <a:rPr dirty="0" err="1"/>
              <a:t>texto</a:t>
            </a:r>
            <a:r>
              <a:rPr dirty="0"/>
              <a:t> 4</a:t>
            </a:r>
          </a:p>
          <a:p>
            <a:pPr lvl="4"/>
            <a:r>
              <a:rPr dirty="0"/>
              <a:t>Nivel de </a:t>
            </a:r>
            <a:r>
              <a:rPr dirty="0" err="1"/>
              <a:t>texto</a:t>
            </a:r>
            <a:r>
              <a:rPr dirty="0"/>
              <a:t>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5" r:id="rId2"/>
    <p:sldLayoutId id="2147483660" r:id="rId3"/>
    <p:sldLayoutId id="2147483659" r:id="rId4"/>
    <p:sldLayoutId id="2147483661" r:id="rId5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FF2600"/>
          </a:solidFill>
          <a:uFillTx/>
          <a:latin typeface="Helvetica"/>
          <a:ea typeface="Helvetica"/>
          <a:cs typeface="Helvetica"/>
          <a:sym typeface="Helvetica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2600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2600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2600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2600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457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2600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914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2600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1371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2600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18288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2600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Wingdings" pitchFamily="2" charset="2"/>
        <a:buChar char="§"/>
        <a:tabLst/>
        <a:defRPr sz="1800" b="0" i="0" u="none" strike="noStrike" cap="none" spc="0" baseline="0">
          <a:solidFill>
            <a:srgbClr val="000000"/>
          </a:solidFill>
          <a:uFillTx/>
          <a:latin typeface="Arial" panose="020B0604020202020204" pitchFamily="34" charset="0"/>
          <a:ea typeface="Helvetica"/>
          <a:cs typeface="Helvetica"/>
          <a:sym typeface="Helvetica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Wingdings" pitchFamily="2" charset="2"/>
        <a:buChar char="§"/>
        <a:tabLst/>
        <a:defRPr sz="1800" b="0" i="0" u="none" strike="noStrike" cap="none" spc="0" baseline="0">
          <a:solidFill>
            <a:srgbClr val="000000"/>
          </a:solidFill>
          <a:uFillTx/>
          <a:latin typeface="Arial" panose="020B0604020202020204" pitchFamily="34" charset="0"/>
          <a:ea typeface="Helvetica"/>
          <a:cs typeface="Helvetica"/>
          <a:sym typeface="Helvetica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Wingdings" pitchFamily="2" charset="2"/>
        <a:buChar char="§"/>
        <a:tabLst/>
        <a:defRPr sz="1800" b="0" i="0" u="none" strike="noStrike" cap="none" spc="0" baseline="0">
          <a:solidFill>
            <a:srgbClr val="000000"/>
          </a:solidFill>
          <a:uFillTx/>
          <a:latin typeface="Arial" panose="020B0604020202020204" pitchFamily="34" charset="0"/>
          <a:ea typeface="Helvetica"/>
          <a:cs typeface="Helvetica"/>
          <a:sym typeface="Helvetica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Wingdings" pitchFamily="2" charset="2"/>
        <a:buChar char="§"/>
        <a:tabLst/>
        <a:defRPr sz="1800" b="0" i="0" u="none" strike="noStrike" cap="none" spc="0" baseline="0">
          <a:solidFill>
            <a:srgbClr val="000000"/>
          </a:solidFill>
          <a:uFillTx/>
          <a:latin typeface="Arial" panose="020B0604020202020204" pitchFamily="34" charset="0"/>
          <a:ea typeface="Helvetica"/>
          <a:cs typeface="Helvetica"/>
          <a:sym typeface="Helvetica"/>
        </a:defRPr>
      </a:lvl4pPr>
      <a:lvl5pPr marL="22352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Wingdings" pitchFamily="2" charset="2"/>
        <a:buChar char="§"/>
        <a:tabLst/>
        <a:defRPr sz="1800" b="0" i="0" u="none" strike="noStrike" cap="none" spc="0" baseline="0">
          <a:solidFill>
            <a:srgbClr val="000000"/>
          </a:solidFill>
          <a:uFillTx/>
          <a:latin typeface="Arial" panose="020B0604020202020204" pitchFamily="34" charset="0"/>
          <a:ea typeface="Helvetica"/>
          <a:cs typeface="Helvetica"/>
          <a:sym typeface="Helvetica"/>
        </a:defRPr>
      </a:lvl5pPr>
      <a:lvl6pPr marL="26924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6pPr>
      <a:lvl7pPr marL="31496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7pPr>
      <a:lvl8pPr marL="36068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8pPr>
      <a:lvl9pPr marL="40640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6FC55A-3361-0544-AD2F-05B19E4AF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D9890-1F99-DD43-8262-131462868B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869A8A-3F93-EE41-90E0-E3285F1658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823527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D132B-BC24-F047-8CB1-C092101E9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CDB36A-82A2-874D-96BF-D77336B6B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F870F7-9138-8F43-B8C6-9C5CF502C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846902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Arial"/>
        <a:ea typeface="Arial"/>
        <a:cs typeface="Arial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lantilla blog medicina interna" id="{BD04C45D-1BCB-7742-9DC5-AC8A78F0E5D3}" vid="{84512E6E-A90F-1143-8A41-9726A82A4603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Arial"/>
        <a:ea typeface="Arial"/>
        <a:cs typeface="Arial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0</Words>
  <Application>Microsoft Macintosh PowerPoint</Application>
  <PresentationFormat>Presentación en pantalla (4:3)</PresentationFormat>
  <Paragraphs>0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Helvetica</vt:lpstr>
      <vt:lpstr>Helvetica Neue</vt:lpstr>
      <vt:lpstr>Wingdings</vt:lpstr>
      <vt:lpstr>Default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cp:lastModifiedBy>Orfeus Milate</cp:lastModifiedBy>
  <cp:revision>6</cp:revision>
  <dcterms:modified xsi:type="dcterms:W3CDTF">2019-11-10T18:38:35Z</dcterms:modified>
</cp:coreProperties>
</file>