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jpe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8949" t="0" r="-28949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595204" y="705544"/>
            <a:ext cx="7692796" cy="951033"/>
          </a:xfrm>
          <a:custGeom>
            <a:avLst/>
            <a:gdLst/>
            <a:ahLst/>
            <a:cxnLst/>
            <a:rect r="r" b="b" t="t" l="l"/>
            <a:pathLst>
              <a:path h="951033" w="7692796">
                <a:moveTo>
                  <a:pt x="0" y="0"/>
                </a:moveTo>
                <a:lnTo>
                  <a:pt x="7692796" y="0"/>
                </a:lnTo>
                <a:lnTo>
                  <a:pt x="7692796" y="951033"/>
                </a:lnTo>
                <a:lnTo>
                  <a:pt x="0" y="95103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419837" y="9016319"/>
            <a:ext cx="1408225" cy="483961"/>
          </a:xfrm>
          <a:custGeom>
            <a:avLst/>
            <a:gdLst/>
            <a:ahLst/>
            <a:cxnLst/>
            <a:rect r="r" b="b" t="t" l="l"/>
            <a:pathLst>
              <a:path h="483961" w="1408225">
                <a:moveTo>
                  <a:pt x="0" y="0"/>
                </a:moveTo>
                <a:lnTo>
                  <a:pt x="1408225" y="0"/>
                </a:lnTo>
                <a:lnTo>
                  <a:pt x="1408225" y="483962"/>
                </a:lnTo>
                <a:lnTo>
                  <a:pt x="0" y="48396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6477391" y="8973163"/>
            <a:ext cx="1324935" cy="570274"/>
          </a:xfrm>
          <a:custGeom>
            <a:avLst/>
            <a:gdLst/>
            <a:ahLst/>
            <a:cxnLst/>
            <a:rect r="r" b="b" t="t" l="l"/>
            <a:pathLst>
              <a:path h="570274" w="1324935">
                <a:moveTo>
                  <a:pt x="0" y="0"/>
                </a:moveTo>
                <a:lnTo>
                  <a:pt x="1324935" y="0"/>
                </a:lnTo>
                <a:lnTo>
                  <a:pt x="1324935" y="570274"/>
                </a:lnTo>
                <a:lnTo>
                  <a:pt x="0" y="57027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028700" y="705544"/>
            <a:ext cx="2765176" cy="812536"/>
          </a:xfrm>
          <a:custGeom>
            <a:avLst/>
            <a:gdLst/>
            <a:ahLst/>
            <a:cxnLst/>
            <a:rect r="r" b="b" t="t" l="l"/>
            <a:pathLst>
              <a:path h="812536" w="2765176">
                <a:moveTo>
                  <a:pt x="0" y="0"/>
                </a:moveTo>
                <a:lnTo>
                  <a:pt x="2765176" y="0"/>
                </a:lnTo>
                <a:lnTo>
                  <a:pt x="2765176" y="812537"/>
                </a:lnTo>
                <a:lnTo>
                  <a:pt x="0" y="81253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5084797" y="8973163"/>
            <a:ext cx="1136759" cy="570274"/>
          </a:xfrm>
          <a:custGeom>
            <a:avLst/>
            <a:gdLst/>
            <a:ahLst/>
            <a:cxnLst/>
            <a:rect r="r" b="b" t="t" l="l"/>
            <a:pathLst>
              <a:path h="570274" w="1136759">
                <a:moveTo>
                  <a:pt x="0" y="0"/>
                </a:moveTo>
                <a:lnTo>
                  <a:pt x="1136759" y="0"/>
                </a:lnTo>
                <a:lnTo>
                  <a:pt x="1136759" y="570274"/>
                </a:lnTo>
                <a:lnTo>
                  <a:pt x="0" y="570274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DAGylyC3RYM</dc:identifier>
  <dcterms:modified xsi:type="dcterms:W3CDTF">2011-08-01T06:04:30Z</dcterms:modified>
  <cp:revision>1</cp:revision>
</cp:coreProperties>
</file>