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28700" y="705544"/>
            <a:ext cx="2762163" cy="812536"/>
          </a:xfrm>
          <a:custGeom>
            <a:avLst/>
            <a:gdLst/>
            <a:ahLst/>
            <a:cxnLst/>
            <a:rect r="r" b="b" t="t" l="l"/>
            <a:pathLst>
              <a:path h="812536" w="2762163">
                <a:moveTo>
                  <a:pt x="0" y="0"/>
                </a:moveTo>
                <a:lnTo>
                  <a:pt x="2762163" y="0"/>
                </a:lnTo>
                <a:lnTo>
                  <a:pt x="2762163" y="812537"/>
                </a:lnTo>
                <a:lnTo>
                  <a:pt x="0" y="8125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19662" y="9036879"/>
            <a:ext cx="1505265" cy="442842"/>
          </a:xfrm>
          <a:custGeom>
            <a:avLst/>
            <a:gdLst/>
            <a:ahLst/>
            <a:cxnLst/>
            <a:rect r="r" b="b" t="t" l="l"/>
            <a:pathLst>
              <a:path h="442842" w="1505265">
                <a:moveTo>
                  <a:pt x="0" y="0"/>
                </a:moveTo>
                <a:lnTo>
                  <a:pt x="1505265" y="0"/>
                </a:lnTo>
                <a:lnTo>
                  <a:pt x="1505265" y="442842"/>
                </a:lnTo>
                <a:lnTo>
                  <a:pt x="0" y="442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963052" y="9036879"/>
            <a:ext cx="882741" cy="442842"/>
          </a:xfrm>
          <a:custGeom>
            <a:avLst/>
            <a:gdLst/>
            <a:ahLst/>
            <a:cxnLst/>
            <a:rect r="r" b="b" t="t" l="l"/>
            <a:pathLst>
              <a:path h="442842" w="882741">
                <a:moveTo>
                  <a:pt x="0" y="0"/>
                </a:moveTo>
                <a:lnTo>
                  <a:pt x="882741" y="0"/>
                </a:lnTo>
                <a:lnTo>
                  <a:pt x="882741" y="442842"/>
                </a:lnTo>
                <a:lnTo>
                  <a:pt x="0" y="4428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6083918" y="9036879"/>
            <a:ext cx="901459" cy="442842"/>
          </a:xfrm>
          <a:custGeom>
            <a:avLst/>
            <a:gdLst/>
            <a:ahLst/>
            <a:cxnLst/>
            <a:rect r="r" b="b" t="t" l="l"/>
            <a:pathLst>
              <a:path h="442842" w="901459">
                <a:moveTo>
                  <a:pt x="0" y="0"/>
                </a:moveTo>
                <a:lnTo>
                  <a:pt x="901459" y="0"/>
                </a:lnTo>
                <a:lnTo>
                  <a:pt x="901459" y="442842"/>
                </a:lnTo>
                <a:lnTo>
                  <a:pt x="0" y="44284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AutoShape 7" id="7"/>
          <p:cNvSpPr/>
          <p:nvPr/>
        </p:nvSpPr>
        <p:spPr>
          <a:xfrm>
            <a:off x="4198214" y="1204873"/>
            <a:ext cx="6492240" cy="0"/>
          </a:xfrm>
          <a:prstGeom prst="line">
            <a:avLst/>
          </a:prstGeom>
          <a:ln cap="flat" w="19050">
            <a:solidFill>
              <a:srgbClr val="1E839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8" id="8"/>
          <p:cNvSpPr/>
          <p:nvPr/>
        </p:nvSpPr>
        <p:spPr>
          <a:xfrm flipH="true">
            <a:off x="1028700" y="1897380"/>
            <a:ext cx="23813" cy="7360920"/>
          </a:xfrm>
          <a:prstGeom prst="line">
            <a:avLst/>
          </a:prstGeom>
          <a:ln cap="flat" w="19050">
            <a:solidFill>
              <a:srgbClr val="1E839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flipV="true">
            <a:off x="1019175" y="9258300"/>
            <a:ext cx="11957677" cy="0"/>
          </a:xfrm>
          <a:prstGeom prst="line">
            <a:avLst/>
          </a:prstGeom>
          <a:ln cap="flat" w="19050">
            <a:solidFill>
              <a:srgbClr val="1E839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H="true">
            <a:off x="17259300" y="1463040"/>
            <a:ext cx="33337" cy="7795260"/>
          </a:xfrm>
          <a:prstGeom prst="line">
            <a:avLst/>
          </a:prstGeom>
          <a:ln cap="flat" w="19050">
            <a:solidFill>
              <a:srgbClr val="1E839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10690454" y="705544"/>
            <a:ext cx="7692796" cy="951033"/>
          </a:xfrm>
          <a:custGeom>
            <a:avLst/>
            <a:gdLst/>
            <a:ahLst/>
            <a:cxnLst/>
            <a:rect r="r" b="b" t="t" l="l"/>
            <a:pathLst>
              <a:path h="951033" w="7692796">
                <a:moveTo>
                  <a:pt x="0" y="0"/>
                </a:moveTo>
                <a:lnTo>
                  <a:pt x="7692796" y="0"/>
                </a:lnTo>
                <a:lnTo>
                  <a:pt x="7692796" y="951033"/>
                </a:lnTo>
                <a:lnTo>
                  <a:pt x="0" y="95103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DAGyl9sXUCw</dc:identifier>
  <dcterms:modified xsi:type="dcterms:W3CDTF">2011-08-01T06:04:30Z</dcterms:modified>
  <cp:revision>1</cp:revision>
  <dc:title>Copia de Diseño sin título</dc:title>
</cp:coreProperties>
</file>